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69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66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64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0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6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21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18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29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05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75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9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D886-4C68-40E9-AE09-CB0B04705760}" type="datetimeFigureOut">
              <a:rPr lang="it-IT" smtClean="0"/>
              <a:t>20/01/2021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4AA8-94BE-42E1-81F2-AFB83B7E1C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6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8640" y="179512"/>
            <a:ext cx="6480720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5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Emanuela Guidi</dc:creator>
  <cp:lastModifiedBy>Emanuela Guidi</cp:lastModifiedBy>
  <cp:revision>1</cp:revision>
  <dcterms:created xsi:type="dcterms:W3CDTF">2021-01-20T09:36:02Z</dcterms:created>
  <dcterms:modified xsi:type="dcterms:W3CDTF">2021-01-20T09:37:54Z</dcterms:modified>
</cp:coreProperties>
</file>