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25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5" d="100"/>
          <a:sy n="55" d="100"/>
        </p:scale>
        <p:origin x="-2202" y="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9C06-0415-4CDB-B96D-70D1B9EFA493}" type="datetimeFigureOut">
              <a:rPr lang="it-IT" smtClean="0"/>
              <a:t>07/02/2019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296DC-8490-475F-B655-8D9C7CA852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007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9C06-0415-4CDB-B96D-70D1B9EFA493}" type="datetimeFigureOut">
              <a:rPr lang="it-IT" smtClean="0"/>
              <a:t>07/02/2019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296DC-8490-475F-B655-8D9C7CA852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018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9C06-0415-4CDB-B96D-70D1B9EFA493}" type="datetimeFigureOut">
              <a:rPr lang="it-IT" smtClean="0"/>
              <a:t>07/02/2019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296DC-8490-475F-B655-8D9C7CA852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4595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9C06-0415-4CDB-B96D-70D1B9EFA493}" type="datetimeFigureOut">
              <a:rPr lang="it-IT" smtClean="0"/>
              <a:t>07/02/2019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296DC-8490-475F-B655-8D9C7CA852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2665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9C06-0415-4CDB-B96D-70D1B9EFA493}" type="datetimeFigureOut">
              <a:rPr lang="it-IT" smtClean="0"/>
              <a:t>07/02/2019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296DC-8490-475F-B655-8D9C7CA852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7981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9C06-0415-4CDB-B96D-70D1B9EFA493}" type="datetimeFigureOut">
              <a:rPr lang="it-IT" smtClean="0"/>
              <a:t>07/02/2019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296DC-8490-475F-B655-8D9C7CA852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2458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9C06-0415-4CDB-B96D-70D1B9EFA493}" type="datetimeFigureOut">
              <a:rPr lang="it-IT" smtClean="0"/>
              <a:t>07/02/2019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296DC-8490-475F-B655-8D9C7CA852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7703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9C06-0415-4CDB-B96D-70D1B9EFA493}" type="datetimeFigureOut">
              <a:rPr lang="it-IT" smtClean="0"/>
              <a:t>07/02/2019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296DC-8490-475F-B655-8D9C7CA852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9378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9C06-0415-4CDB-B96D-70D1B9EFA493}" type="datetimeFigureOut">
              <a:rPr lang="it-IT" smtClean="0"/>
              <a:t>07/02/2019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296DC-8490-475F-B655-8D9C7CA852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1633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9C06-0415-4CDB-B96D-70D1B9EFA493}" type="datetimeFigureOut">
              <a:rPr lang="it-IT" smtClean="0"/>
              <a:t>07/02/2019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296DC-8490-475F-B655-8D9C7CA852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6964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9C06-0415-4CDB-B96D-70D1B9EFA493}" type="datetimeFigureOut">
              <a:rPr lang="it-IT" smtClean="0"/>
              <a:t>07/02/2019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296DC-8490-475F-B655-8D9C7CA852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5182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D9C06-0415-4CDB-B96D-70D1B9EFA493}" type="datetimeFigureOut">
              <a:rPr lang="it-IT" smtClean="0"/>
              <a:t>07/02/2019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296DC-8490-475F-B655-8D9C7CA852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6281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e 3"/>
          <p:cNvSpPr/>
          <p:nvPr/>
        </p:nvSpPr>
        <p:spPr>
          <a:xfrm>
            <a:off x="2852936" y="3347864"/>
            <a:ext cx="3600400" cy="46085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2958808" y="3266133"/>
            <a:ext cx="4324546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pperplate Gothic Bold" panose="020E0705020206020404" pitchFamily="34" charset="0"/>
              </a:rPr>
              <a:t>   </a:t>
            </a:r>
            <a:r>
              <a:rPr lang="it-IT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pperplate Gothic Bold" panose="020E0705020206020404" pitchFamily="34" charset="0"/>
              </a:rPr>
              <a:t>Notte</a:t>
            </a:r>
            <a:r>
              <a:rPr lang="it-IT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     romantica</a:t>
            </a:r>
            <a:endParaRPr lang="it-IT" sz="4000" b="1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notte in bungalow</a:t>
            </a:r>
          </a:p>
          <a:p>
            <a:r>
              <a:rPr lang="it-IT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 </a:t>
            </a:r>
            <a:r>
              <a:rPr lang="it-IT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 </a:t>
            </a:r>
            <a:r>
              <a:rPr lang="it-IT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sfizioso </a:t>
            </a:r>
            <a:r>
              <a:rPr lang="it-IT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aperitivo </a:t>
            </a:r>
          </a:p>
          <a:p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 </a:t>
            </a:r>
            <a:r>
              <a:rPr lang="it-IT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                    </a:t>
            </a:r>
            <a:r>
              <a:rPr lang="it-IT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&amp;  </a:t>
            </a:r>
            <a:endParaRPr lang="it-IT" sz="2800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pperplate Gothic Bold" panose="020E0705020206020404" pitchFamily="34" charset="0"/>
            </a:endParaRPr>
          </a:p>
          <a:p>
            <a:r>
              <a:rPr lang="it-IT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    dolce colazione!</a:t>
            </a:r>
          </a:p>
          <a:p>
            <a:endParaRPr lang="it-IT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Copperplate Gothic Bold" panose="020E0705020206020404" pitchFamily="34" charset="0"/>
            </a:endParaRPr>
          </a:p>
          <a:p>
            <a:r>
              <a:rPr lang="it-IT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pperplate Gothic Bold" panose="020E0705020206020404" pitchFamily="34" charset="0"/>
              </a:rPr>
              <a:t>   € 75,00 </a:t>
            </a:r>
            <a:r>
              <a:rPr lang="it-IT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pperplate Gothic Bold" panose="020E0705020206020404" pitchFamily="34" charset="0"/>
              </a:rPr>
              <a:t>(a coppia</a:t>
            </a:r>
            <a:r>
              <a:rPr lang="it-IT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it-IT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088" y="453141"/>
            <a:ext cx="2403648" cy="1249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tangolo 4"/>
          <p:cNvSpPr/>
          <p:nvPr/>
        </p:nvSpPr>
        <p:spPr>
          <a:xfrm>
            <a:off x="0" y="7956374"/>
            <a:ext cx="6858000" cy="1187625"/>
          </a:xfrm>
          <a:prstGeom prst="rect">
            <a:avLst/>
          </a:prstGeom>
          <a:solidFill>
            <a:srgbClr val="E72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Smeraldo Camping </a:t>
            </a:r>
            <a:r>
              <a:rPr lang="it-IT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Village</a:t>
            </a:r>
            <a:r>
              <a:rPr lang="it-IT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Trevignano Romano</a:t>
            </a:r>
          </a:p>
          <a:p>
            <a:pPr algn="ctr"/>
            <a:r>
              <a:rPr lang="it-IT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Via Dell’Acquarella,13</a:t>
            </a:r>
          </a:p>
          <a:p>
            <a:pPr algn="ctr"/>
            <a:r>
              <a:rPr lang="it-IT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06 9985298 -393 9655711</a:t>
            </a:r>
            <a:endParaRPr lang="it-IT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uore 5"/>
          <p:cNvSpPr/>
          <p:nvPr/>
        </p:nvSpPr>
        <p:spPr>
          <a:xfrm rot="20749470">
            <a:off x="3564091" y="7198100"/>
            <a:ext cx="914400" cy="582898"/>
          </a:xfrm>
          <a:prstGeom prst="heart">
            <a:avLst/>
          </a:prstGeom>
          <a:solidFill>
            <a:srgbClr val="E72537"/>
          </a:solidFill>
          <a:ln>
            <a:solidFill>
              <a:srgbClr val="E72537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34" name="Picture 10" descr="C:\Users\Emanuela\Desktop\SPIAGGIA NUOVE\IMG-20180703-WA00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3995936"/>
            <a:ext cx="2801627" cy="230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Emanuela\Desktop\NUOVI BUNGALOW\IMG_20181020_15364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6177"/>
            <a:ext cx="3288835" cy="187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8204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34</Words>
  <Application>Microsoft Office PowerPoint</Application>
  <PresentationFormat>Presentazione su schermo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Emanuela Guidi</dc:creator>
  <cp:lastModifiedBy>Emanuela Guidi</cp:lastModifiedBy>
  <cp:revision>11</cp:revision>
  <dcterms:created xsi:type="dcterms:W3CDTF">2019-02-05T19:21:48Z</dcterms:created>
  <dcterms:modified xsi:type="dcterms:W3CDTF">2019-02-07T20:45:56Z</dcterms:modified>
</cp:coreProperties>
</file>